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  <p:sldId id="280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2-2 2</a:t>
            </a:r>
            <a:r>
              <a:rPr lang="en-US" baseline="30000" dirty="0" smtClean="0"/>
              <a:t>nd</a:t>
            </a:r>
            <a:r>
              <a:rPr lang="en-US" dirty="0" smtClean="0"/>
              <a:t> final review- egg game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30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heard</a:t>
            </a:r>
          </a:p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oí</a:t>
            </a:r>
            <a:endParaRPr lang="en-US" dirty="0" smtClean="0"/>
          </a:p>
          <a:p>
            <a:r>
              <a:rPr lang="en-US" dirty="0" smtClean="0"/>
              <a:t>She heard</a:t>
            </a:r>
          </a:p>
          <a:p>
            <a:r>
              <a:rPr lang="en-US" dirty="0" smtClean="0"/>
              <a:t>Ella </a:t>
            </a:r>
            <a:r>
              <a:rPr lang="en-US" dirty="0" err="1" smtClean="0"/>
              <a:t>oyó</a:t>
            </a:r>
            <a:endParaRPr lang="en-US" dirty="0" smtClean="0"/>
          </a:p>
          <a:p>
            <a:r>
              <a:rPr lang="en-US" dirty="0" smtClean="0"/>
              <a:t>They heard </a:t>
            </a:r>
          </a:p>
          <a:p>
            <a:r>
              <a:rPr lang="en-US" dirty="0" err="1" smtClean="0"/>
              <a:t>Ellos</a:t>
            </a:r>
            <a:r>
              <a:rPr lang="en-US" dirty="0" smtClean="0"/>
              <a:t> </a:t>
            </a:r>
            <a:r>
              <a:rPr lang="en-US" dirty="0" err="1" smtClean="0"/>
              <a:t>oyeron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66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What are the 3 types of verbs in the preterit that you have to watch out for a spelling change in the </a:t>
            </a:r>
            <a:r>
              <a:rPr lang="en-US" dirty="0" err="1" smtClean="0"/>
              <a:t>yo</a:t>
            </a:r>
            <a:r>
              <a:rPr lang="en-US" dirty="0" smtClean="0"/>
              <a:t> form only?</a:t>
            </a:r>
          </a:p>
          <a:p>
            <a:pPr marL="0" indent="0">
              <a:buNone/>
            </a:pPr>
            <a:r>
              <a:rPr lang="en-US" dirty="0" err="1" smtClean="0"/>
              <a:t>Car,gar,zar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 arrived</a:t>
            </a:r>
          </a:p>
          <a:p>
            <a:pPr marL="0" indent="0">
              <a:buNone/>
            </a:pP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llegué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 began</a:t>
            </a:r>
          </a:p>
          <a:p>
            <a:pPr marL="0" indent="0">
              <a:buNone/>
            </a:pP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empecé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28768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decir</a:t>
            </a:r>
            <a:r>
              <a:rPr lang="en-US" dirty="0" smtClean="0"/>
              <a:t>…..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fresa</a:t>
            </a:r>
            <a:endParaRPr lang="en-US" dirty="0" smtClean="0"/>
          </a:p>
          <a:p>
            <a:r>
              <a:rPr lang="en-US" dirty="0" smtClean="0"/>
              <a:t>Strawberry</a:t>
            </a:r>
          </a:p>
          <a:p>
            <a:r>
              <a:rPr lang="en-US" dirty="0" smtClean="0"/>
              <a:t>El </a:t>
            </a:r>
            <a:r>
              <a:rPr lang="en-US" dirty="0" err="1" smtClean="0"/>
              <a:t>pollo</a:t>
            </a:r>
            <a:r>
              <a:rPr lang="en-US" dirty="0" smtClean="0"/>
              <a:t> </a:t>
            </a:r>
            <a:r>
              <a:rPr lang="en-US" dirty="0" err="1" smtClean="0"/>
              <a:t>asado</a:t>
            </a:r>
            <a:endParaRPr lang="en-US" dirty="0" smtClean="0"/>
          </a:p>
          <a:p>
            <a:r>
              <a:rPr lang="en-US" dirty="0" smtClean="0"/>
              <a:t>Roast chicken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uva</a:t>
            </a:r>
            <a:endParaRPr lang="en-US" dirty="0" smtClean="0"/>
          </a:p>
          <a:p>
            <a:r>
              <a:rPr lang="en-US" dirty="0" smtClean="0"/>
              <a:t>grape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659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Lujosa</a:t>
            </a:r>
            <a:endParaRPr lang="en-US" dirty="0" smtClean="0"/>
          </a:p>
          <a:p>
            <a:r>
              <a:rPr lang="en-US" dirty="0" smtClean="0"/>
              <a:t>Luxurious</a:t>
            </a:r>
          </a:p>
          <a:p>
            <a:r>
              <a:rPr lang="en-US" dirty="0" smtClean="0"/>
              <a:t>La </a:t>
            </a:r>
            <a:r>
              <a:rPr lang="en-US" dirty="0" err="1"/>
              <a:t>e</a:t>
            </a:r>
            <a:r>
              <a:rPr lang="en-US" dirty="0" err="1" smtClean="0"/>
              <a:t>scultura</a:t>
            </a:r>
            <a:endParaRPr lang="en-US" dirty="0" smtClean="0"/>
          </a:p>
          <a:p>
            <a:r>
              <a:rPr lang="en-US" dirty="0" smtClean="0"/>
              <a:t>Sculpture</a:t>
            </a:r>
          </a:p>
          <a:p>
            <a:r>
              <a:rPr lang="en-US" dirty="0" smtClean="0"/>
              <a:t>Los </a:t>
            </a:r>
            <a:r>
              <a:rPr lang="en-US" dirty="0" err="1" smtClean="0"/>
              <a:t>huevos</a:t>
            </a:r>
            <a:endParaRPr lang="en-US" dirty="0" smtClean="0"/>
          </a:p>
          <a:p>
            <a:r>
              <a:rPr lang="en-US" dirty="0" smtClean="0"/>
              <a:t>eggs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3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galletas</a:t>
            </a:r>
            <a:endParaRPr lang="en-US" dirty="0" smtClean="0"/>
          </a:p>
          <a:p>
            <a:r>
              <a:rPr lang="en-US" dirty="0" smtClean="0"/>
              <a:t>Cookies</a:t>
            </a:r>
          </a:p>
          <a:p>
            <a:r>
              <a:rPr lang="en-US" dirty="0" smtClean="0"/>
              <a:t>El </a:t>
            </a:r>
            <a:r>
              <a:rPr lang="en-US" dirty="0" err="1" smtClean="0"/>
              <a:t>atún</a:t>
            </a:r>
            <a:endParaRPr lang="en-US" dirty="0" smtClean="0"/>
          </a:p>
          <a:p>
            <a:r>
              <a:rPr lang="en-US" dirty="0" smtClean="0"/>
              <a:t>Tuna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mantequilla</a:t>
            </a:r>
            <a:r>
              <a:rPr lang="en-US" dirty="0" smtClean="0"/>
              <a:t> de </a:t>
            </a:r>
            <a:r>
              <a:rPr lang="en-US" dirty="0" err="1" smtClean="0"/>
              <a:t>cacahuate</a:t>
            </a:r>
            <a:endParaRPr lang="en-US" dirty="0" smtClean="0"/>
          </a:p>
          <a:p>
            <a:r>
              <a:rPr lang="en-US" dirty="0" smtClean="0"/>
              <a:t>Peanut butter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61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Perder</a:t>
            </a:r>
            <a:endParaRPr lang="en-US" dirty="0" smtClean="0"/>
          </a:p>
          <a:p>
            <a:r>
              <a:rPr lang="en-US" dirty="0" smtClean="0"/>
              <a:t>To lose</a:t>
            </a:r>
          </a:p>
          <a:p>
            <a:r>
              <a:rPr lang="en-US" dirty="0" err="1" smtClean="0"/>
              <a:t>Poner</a:t>
            </a:r>
            <a:endParaRPr lang="en-US" dirty="0" smtClean="0"/>
          </a:p>
          <a:p>
            <a:r>
              <a:rPr lang="en-US" dirty="0" smtClean="0"/>
              <a:t>To put</a:t>
            </a:r>
          </a:p>
          <a:p>
            <a:r>
              <a:rPr lang="en-US" dirty="0" err="1" smtClean="0"/>
              <a:t>Pedir</a:t>
            </a:r>
            <a:endParaRPr lang="en-US" dirty="0" smtClean="0"/>
          </a:p>
          <a:p>
            <a:r>
              <a:rPr lang="en-US" dirty="0" smtClean="0"/>
              <a:t>To ask for/order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767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Humdingers  (aka </a:t>
            </a:r>
            <a:r>
              <a:rPr lang="en-US" dirty="0" err="1" smtClean="0"/>
              <a:t>irregs</a:t>
            </a:r>
            <a:r>
              <a:rPr lang="en-US" dirty="0" smtClean="0"/>
              <a:t> in the preterit)</a:t>
            </a:r>
          </a:p>
          <a:p>
            <a:r>
              <a:rPr lang="en-US" dirty="0" smtClean="0"/>
              <a:t>Aren’t you glad it’s your turn?</a:t>
            </a:r>
          </a:p>
          <a:p>
            <a:r>
              <a:rPr lang="en-US" dirty="0" smtClean="0"/>
              <a:t>I walked (</a:t>
            </a:r>
            <a:r>
              <a:rPr lang="en-US" dirty="0" err="1" smtClean="0"/>
              <a:t>andar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anduve</a:t>
            </a:r>
            <a:endParaRPr lang="en-US" dirty="0" smtClean="0"/>
          </a:p>
          <a:p>
            <a:r>
              <a:rPr lang="en-US" dirty="0" smtClean="0"/>
              <a:t>He had</a:t>
            </a:r>
          </a:p>
          <a:p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tuvo</a:t>
            </a:r>
            <a:endParaRPr lang="en-US" dirty="0" smtClean="0"/>
          </a:p>
          <a:p>
            <a:r>
              <a:rPr lang="en-US" dirty="0" smtClean="0"/>
              <a:t>She said</a:t>
            </a:r>
          </a:p>
          <a:p>
            <a:r>
              <a:rPr lang="en-US" dirty="0" smtClean="0"/>
              <a:t>Ella </a:t>
            </a:r>
            <a:r>
              <a:rPr lang="en-US" dirty="0" err="1" smtClean="0"/>
              <a:t>dijo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675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were (sick  yesterday and now </a:t>
            </a:r>
            <a:r>
              <a:rPr lang="en-US" smtClean="0"/>
              <a:t>they are not)</a:t>
            </a:r>
            <a:endParaRPr lang="en-US" dirty="0" smtClean="0"/>
          </a:p>
          <a:p>
            <a:r>
              <a:rPr lang="en-US" dirty="0" err="1" smtClean="0"/>
              <a:t>Ellos</a:t>
            </a:r>
            <a:r>
              <a:rPr lang="en-US" dirty="0" smtClean="0"/>
              <a:t> </a:t>
            </a:r>
            <a:r>
              <a:rPr lang="en-US" dirty="0" err="1" smtClean="0"/>
              <a:t>estuvieron</a:t>
            </a:r>
            <a:endParaRPr lang="en-US" dirty="0" smtClean="0"/>
          </a:p>
          <a:p>
            <a:r>
              <a:rPr lang="en-US" dirty="0" smtClean="0"/>
              <a:t>We were (doctors)</a:t>
            </a:r>
          </a:p>
          <a:p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fuimos</a:t>
            </a:r>
            <a:endParaRPr lang="en-US" dirty="0" smtClean="0"/>
          </a:p>
          <a:p>
            <a:r>
              <a:rPr lang="en-US" dirty="0" smtClean="0"/>
              <a:t>They put/set</a:t>
            </a:r>
          </a:p>
          <a:p>
            <a:r>
              <a:rPr lang="en-US" dirty="0" err="1" smtClean="0"/>
              <a:t>Ellos</a:t>
            </a:r>
            <a:r>
              <a:rPr lang="en-US" dirty="0" smtClean="0"/>
              <a:t> </a:t>
            </a:r>
            <a:r>
              <a:rPr lang="en-US" dirty="0" err="1" smtClean="0"/>
              <a:t>pusieron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495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1" y="2666999"/>
            <a:ext cx="10018713" cy="312420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decir</a:t>
            </a:r>
            <a:r>
              <a:rPr lang="en-US" dirty="0" smtClean="0"/>
              <a:t>….</a:t>
            </a:r>
          </a:p>
          <a:p>
            <a:r>
              <a:rPr lang="en-US" dirty="0" smtClean="0"/>
              <a:t>El </a:t>
            </a:r>
            <a:r>
              <a:rPr lang="en-US" dirty="0" err="1" smtClean="0"/>
              <a:t>rescate</a:t>
            </a:r>
            <a:endParaRPr lang="en-US" dirty="0" smtClean="0"/>
          </a:p>
          <a:p>
            <a:r>
              <a:rPr lang="en-US" dirty="0" smtClean="0"/>
              <a:t>The rescue</a:t>
            </a:r>
          </a:p>
          <a:p>
            <a:r>
              <a:rPr lang="en-US" dirty="0" smtClean="0"/>
              <a:t>El </a:t>
            </a:r>
            <a:r>
              <a:rPr lang="en-US" dirty="0" err="1" smtClean="0"/>
              <a:t>ladrón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Theif</a:t>
            </a:r>
            <a:endParaRPr lang="en-US" dirty="0" smtClean="0"/>
          </a:p>
          <a:p>
            <a:r>
              <a:rPr lang="en-US" dirty="0" smtClean="0"/>
              <a:t>El titular</a:t>
            </a:r>
          </a:p>
          <a:p>
            <a:r>
              <a:rPr lang="en-US" dirty="0" smtClean="0"/>
              <a:t>The headline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122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periodismo</a:t>
            </a:r>
            <a:endParaRPr lang="en-US" dirty="0" smtClean="0"/>
          </a:p>
          <a:p>
            <a:r>
              <a:rPr lang="en-US" dirty="0" smtClean="0"/>
              <a:t>Journalism</a:t>
            </a:r>
          </a:p>
          <a:p>
            <a:r>
              <a:rPr lang="en-US" dirty="0" smtClean="0"/>
              <a:t>Las </a:t>
            </a:r>
            <a:r>
              <a:rPr lang="en-US" dirty="0" err="1" smtClean="0"/>
              <a:t>noticias</a:t>
            </a:r>
            <a:endParaRPr lang="en-US" dirty="0" smtClean="0"/>
          </a:p>
          <a:p>
            <a:r>
              <a:rPr lang="en-US" dirty="0" smtClean="0"/>
              <a:t>News</a:t>
            </a:r>
          </a:p>
          <a:p>
            <a:r>
              <a:rPr lang="en-US" dirty="0" smtClean="0"/>
              <a:t>Las </a:t>
            </a:r>
            <a:r>
              <a:rPr lang="en-US" dirty="0" err="1" smtClean="0"/>
              <a:t>tiras</a:t>
            </a:r>
            <a:r>
              <a:rPr lang="en-US" dirty="0" smtClean="0"/>
              <a:t> </a:t>
            </a:r>
            <a:r>
              <a:rPr lang="en-US" dirty="0" err="1" smtClean="0"/>
              <a:t>cómicas</a:t>
            </a:r>
            <a:endParaRPr lang="en-US" dirty="0" smtClean="0"/>
          </a:p>
          <a:p>
            <a:r>
              <a:rPr lang="en-US" dirty="0" smtClean="0"/>
              <a:t>comics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04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can recall absolutely everything from the whole semester!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decir</a:t>
            </a:r>
            <a:r>
              <a:rPr lang="en-US" dirty="0" smtClean="0"/>
              <a:t>-</a:t>
            </a:r>
          </a:p>
          <a:p>
            <a:pPr marL="0" indent="0">
              <a:buNone/>
            </a:pPr>
            <a:r>
              <a:rPr lang="en-US" dirty="0" smtClean="0"/>
              <a:t>  la </a:t>
            </a:r>
            <a:r>
              <a:rPr lang="en-US" dirty="0" err="1" smtClean="0"/>
              <a:t>aduana</a:t>
            </a:r>
            <a:endParaRPr lang="en-US" dirty="0" smtClean="0"/>
          </a:p>
          <a:p>
            <a:r>
              <a:rPr lang="en-US" dirty="0" smtClean="0"/>
              <a:t>Customs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seguridad</a:t>
            </a:r>
            <a:endParaRPr lang="en-US" dirty="0" smtClean="0"/>
          </a:p>
          <a:p>
            <a:r>
              <a:rPr lang="en-US" dirty="0" smtClean="0"/>
              <a:t>Security</a:t>
            </a:r>
          </a:p>
          <a:p>
            <a:r>
              <a:rPr lang="en-US" dirty="0" smtClean="0"/>
              <a:t>El </a:t>
            </a:r>
            <a:r>
              <a:rPr lang="en-US" dirty="0" err="1" smtClean="0"/>
              <a:t>mostrador</a:t>
            </a:r>
            <a:endParaRPr lang="en-US" dirty="0" smtClean="0"/>
          </a:p>
          <a:p>
            <a:r>
              <a:rPr lang="en-US" dirty="0" smtClean="0"/>
              <a:t>counter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7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Finish the sentence with </a:t>
            </a:r>
            <a:r>
              <a:rPr lang="en-US" sz="4000" dirty="0" smtClean="0">
                <a:solidFill>
                  <a:srgbClr val="FF0000"/>
                </a:solidFill>
              </a:rPr>
              <a:t>one</a:t>
            </a:r>
            <a:r>
              <a:rPr lang="en-US" dirty="0" smtClean="0"/>
              <a:t> word/letter…..</a:t>
            </a:r>
          </a:p>
          <a:p>
            <a:r>
              <a:rPr lang="en-US" dirty="0" smtClean="0"/>
              <a:t>This and these have________.</a:t>
            </a:r>
          </a:p>
          <a:p>
            <a:r>
              <a:rPr lang="en-US" dirty="0" smtClean="0"/>
              <a:t>T’s</a:t>
            </a:r>
          </a:p>
          <a:p>
            <a:r>
              <a:rPr lang="en-US" dirty="0" smtClean="0"/>
              <a:t>That and those___________.</a:t>
            </a:r>
          </a:p>
          <a:p>
            <a:r>
              <a:rPr lang="en-US" dirty="0" smtClean="0"/>
              <a:t>Don’t</a:t>
            </a:r>
          </a:p>
          <a:p>
            <a:r>
              <a:rPr lang="en-US" dirty="0" smtClean="0"/>
              <a:t>“Those with “_____” are far away.</a:t>
            </a:r>
          </a:p>
          <a:p>
            <a:r>
              <a:rPr lang="en-US" dirty="0"/>
              <a:t>A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96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cow</a:t>
            </a:r>
          </a:p>
          <a:p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vaca</a:t>
            </a:r>
            <a:endParaRPr lang="en-US" dirty="0" smtClean="0"/>
          </a:p>
          <a:p>
            <a:r>
              <a:rPr lang="en-US" dirty="0" smtClean="0"/>
              <a:t>That horse far</a:t>
            </a:r>
          </a:p>
          <a:p>
            <a:r>
              <a:rPr lang="en-US" dirty="0" err="1" smtClean="0"/>
              <a:t>Aquel</a:t>
            </a:r>
            <a:r>
              <a:rPr lang="en-US" dirty="0" smtClean="0"/>
              <a:t> </a:t>
            </a:r>
            <a:r>
              <a:rPr lang="en-US" dirty="0" err="1" smtClean="0"/>
              <a:t>caballo</a:t>
            </a:r>
            <a:endParaRPr lang="en-US" dirty="0" smtClean="0"/>
          </a:p>
          <a:p>
            <a:r>
              <a:rPr lang="en-US" dirty="0" smtClean="0"/>
              <a:t>That house near</a:t>
            </a:r>
          </a:p>
          <a:p>
            <a:r>
              <a:rPr lang="en-US" dirty="0" err="1" smtClean="0"/>
              <a:t>Esa</a:t>
            </a:r>
            <a:r>
              <a:rPr lang="en-US" dirty="0" smtClean="0"/>
              <a:t> casa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52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decir</a:t>
            </a:r>
            <a:r>
              <a:rPr lang="en-US" dirty="0" smtClean="0"/>
              <a:t>….</a:t>
            </a:r>
          </a:p>
          <a:p>
            <a:r>
              <a:rPr lang="en-US" dirty="0" err="1" smtClean="0"/>
              <a:t>Sonreírse</a:t>
            </a:r>
            <a:endParaRPr lang="en-US" dirty="0" smtClean="0"/>
          </a:p>
          <a:p>
            <a:r>
              <a:rPr lang="en-US" dirty="0" smtClean="0"/>
              <a:t>To smile</a:t>
            </a:r>
          </a:p>
          <a:p>
            <a:r>
              <a:rPr lang="en-US" dirty="0" err="1" smtClean="0"/>
              <a:t>Pelearse</a:t>
            </a:r>
            <a:endParaRPr lang="en-US" dirty="0" smtClean="0"/>
          </a:p>
          <a:p>
            <a:r>
              <a:rPr lang="en-US" dirty="0" smtClean="0"/>
              <a:t>To fight</a:t>
            </a:r>
          </a:p>
          <a:p>
            <a:r>
              <a:rPr lang="en-US" dirty="0" err="1" smtClean="0"/>
              <a:t>Divertirse</a:t>
            </a:r>
            <a:endParaRPr lang="en-US" dirty="0" smtClean="0"/>
          </a:p>
          <a:p>
            <a:r>
              <a:rPr lang="en-US" dirty="0" smtClean="0"/>
              <a:t>To have fun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125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Tener</a:t>
            </a:r>
            <a:r>
              <a:rPr lang="en-US" dirty="0" smtClean="0"/>
              <a:t> </a:t>
            </a:r>
            <a:r>
              <a:rPr lang="en-US" dirty="0" err="1" smtClean="0"/>
              <a:t>envidia</a:t>
            </a:r>
            <a:endParaRPr lang="en-US" dirty="0" smtClean="0"/>
          </a:p>
          <a:p>
            <a:r>
              <a:rPr lang="en-US" dirty="0" smtClean="0"/>
              <a:t>To be envious/jealous</a:t>
            </a:r>
          </a:p>
          <a:p>
            <a:r>
              <a:rPr lang="en-US" dirty="0" err="1" smtClean="0"/>
              <a:t>Tener</a:t>
            </a:r>
            <a:r>
              <a:rPr lang="en-US" dirty="0" smtClean="0"/>
              <a:t> </a:t>
            </a:r>
            <a:r>
              <a:rPr lang="en-US" dirty="0" err="1" smtClean="0"/>
              <a:t>éxito</a:t>
            </a:r>
            <a:endParaRPr lang="en-US" dirty="0" smtClean="0"/>
          </a:p>
          <a:p>
            <a:r>
              <a:rPr lang="en-US" dirty="0" smtClean="0"/>
              <a:t>To be successful</a:t>
            </a:r>
          </a:p>
          <a:p>
            <a:r>
              <a:rPr lang="en-US" dirty="0" err="1" smtClean="0"/>
              <a:t>Tener</a:t>
            </a:r>
            <a:r>
              <a:rPr lang="en-US" dirty="0" smtClean="0"/>
              <a:t> </a:t>
            </a:r>
            <a:r>
              <a:rPr lang="en-US" dirty="0" err="1" smtClean="0"/>
              <a:t>vergüenza</a:t>
            </a:r>
            <a:endParaRPr lang="en-US" dirty="0" smtClean="0"/>
          </a:p>
          <a:p>
            <a:r>
              <a:rPr lang="en-US" dirty="0" smtClean="0"/>
              <a:t>To be embarrassed/ashamed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3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Which is the correct way to say……</a:t>
            </a:r>
          </a:p>
          <a:p>
            <a:r>
              <a:rPr lang="en-US" dirty="0" smtClean="0"/>
              <a:t>He was tall…..</a:t>
            </a:r>
          </a:p>
          <a:p>
            <a:r>
              <a:rPr lang="en-US" dirty="0" smtClean="0"/>
              <a:t>Era alto   or    </a:t>
            </a:r>
            <a:r>
              <a:rPr lang="en-US" dirty="0" err="1" smtClean="0"/>
              <a:t>fue</a:t>
            </a:r>
            <a:r>
              <a:rPr lang="en-US" dirty="0" smtClean="0"/>
              <a:t> alto</a:t>
            </a:r>
          </a:p>
          <a:p>
            <a:r>
              <a:rPr lang="en-US" dirty="0" smtClean="0"/>
              <a:t>It was 6:00</a:t>
            </a:r>
          </a:p>
          <a:p>
            <a:r>
              <a:rPr lang="en-US" dirty="0" err="1" smtClean="0"/>
              <a:t>Eran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seis</a:t>
            </a:r>
            <a:r>
              <a:rPr lang="en-US" dirty="0"/>
              <a:t> </a:t>
            </a:r>
            <a:r>
              <a:rPr lang="en-US" dirty="0" smtClean="0"/>
              <a:t>     or      </a:t>
            </a:r>
            <a:r>
              <a:rPr lang="en-US" dirty="0" err="1" smtClean="0"/>
              <a:t>fueron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seis</a:t>
            </a:r>
            <a:endParaRPr lang="en-US" dirty="0" smtClean="0"/>
          </a:p>
          <a:p>
            <a:r>
              <a:rPr lang="en-US" dirty="0" smtClean="0"/>
              <a:t>They arrived at 6:00</a:t>
            </a:r>
          </a:p>
          <a:p>
            <a:r>
              <a:rPr lang="en-US" dirty="0" err="1" smtClean="0"/>
              <a:t>Ellos</a:t>
            </a:r>
            <a:r>
              <a:rPr lang="en-US" dirty="0" smtClean="0"/>
              <a:t> </a:t>
            </a:r>
            <a:r>
              <a:rPr lang="en-US" dirty="0" err="1" smtClean="0"/>
              <a:t>llegaban</a:t>
            </a:r>
            <a:r>
              <a:rPr lang="en-US" dirty="0" smtClean="0"/>
              <a:t>    or     </a:t>
            </a:r>
            <a:r>
              <a:rPr lang="en-US" dirty="0" err="1" smtClean="0"/>
              <a:t>ellos</a:t>
            </a:r>
            <a:r>
              <a:rPr lang="en-US" dirty="0" smtClean="0"/>
              <a:t> </a:t>
            </a:r>
            <a:r>
              <a:rPr lang="en-US" dirty="0" err="1" smtClean="0"/>
              <a:t>llegaron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627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decided….</a:t>
            </a:r>
          </a:p>
          <a:p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decidíamos</a:t>
            </a:r>
            <a:r>
              <a:rPr lang="en-US" dirty="0" smtClean="0"/>
              <a:t>    or    </a:t>
            </a: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decidimos</a:t>
            </a:r>
            <a:endParaRPr lang="en-US" dirty="0" smtClean="0"/>
          </a:p>
          <a:p>
            <a:r>
              <a:rPr lang="en-US" dirty="0" smtClean="0"/>
              <a:t>They were happy (background info) </a:t>
            </a:r>
          </a:p>
          <a:p>
            <a:r>
              <a:rPr lang="en-US" dirty="0" err="1" smtClean="0"/>
              <a:t>Estaban</a:t>
            </a:r>
            <a:r>
              <a:rPr lang="en-US" dirty="0" smtClean="0"/>
              <a:t> </a:t>
            </a:r>
            <a:r>
              <a:rPr lang="en-US" dirty="0" err="1" smtClean="0"/>
              <a:t>alegres</a:t>
            </a:r>
            <a:r>
              <a:rPr lang="en-US" dirty="0" smtClean="0"/>
              <a:t>      or    </a:t>
            </a:r>
            <a:r>
              <a:rPr lang="en-US" dirty="0" err="1" smtClean="0"/>
              <a:t>estuvieron</a:t>
            </a:r>
            <a:r>
              <a:rPr lang="en-US" dirty="0" smtClean="0"/>
              <a:t> </a:t>
            </a:r>
            <a:r>
              <a:rPr lang="en-US" dirty="0" err="1" smtClean="0"/>
              <a:t>alegres</a:t>
            </a:r>
            <a:endParaRPr lang="en-US" dirty="0" smtClean="0"/>
          </a:p>
          <a:p>
            <a:r>
              <a:rPr lang="en-US" dirty="0" smtClean="0"/>
              <a:t>He was buying </a:t>
            </a:r>
          </a:p>
          <a:p>
            <a:r>
              <a:rPr lang="en-US" dirty="0" err="1" smtClean="0"/>
              <a:t>Estaba</a:t>
            </a:r>
            <a:r>
              <a:rPr lang="en-US" dirty="0" smtClean="0"/>
              <a:t> </a:t>
            </a:r>
            <a:r>
              <a:rPr lang="en-US" dirty="0" err="1" smtClean="0"/>
              <a:t>comprando</a:t>
            </a:r>
            <a:r>
              <a:rPr lang="en-US" dirty="0" smtClean="0"/>
              <a:t>      or   </a:t>
            </a:r>
            <a:r>
              <a:rPr lang="en-US" dirty="0" err="1" smtClean="0"/>
              <a:t>fue</a:t>
            </a:r>
            <a:r>
              <a:rPr lang="en-US" dirty="0" smtClean="0"/>
              <a:t> de </a:t>
            </a:r>
            <a:r>
              <a:rPr lang="en-US" dirty="0" err="1" smtClean="0"/>
              <a:t>compras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629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agencia</a:t>
            </a:r>
            <a:r>
              <a:rPr lang="en-US" dirty="0" smtClean="0"/>
              <a:t> de </a:t>
            </a:r>
            <a:r>
              <a:rPr lang="en-US" dirty="0" err="1" smtClean="0"/>
              <a:t>viajes</a:t>
            </a:r>
            <a:endParaRPr lang="en-US" dirty="0" smtClean="0"/>
          </a:p>
          <a:p>
            <a:r>
              <a:rPr lang="en-US" dirty="0" smtClean="0"/>
              <a:t>Travel agency</a:t>
            </a:r>
          </a:p>
          <a:p>
            <a:r>
              <a:rPr lang="en-US" dirty="0" err="1" smtClean="0"/>
              <a:t>Pasajero</a:t>
            </a:r>
            <a:endParaRPr lang="en-US" dirty="0" smtClean="0"/>
          </a:p>
          <a:p>
            <a:r>
              <a:rPr lang="en-US" dirty="0" err="1" smtClean="0"/>
              <a:t>Pasenger</a:t>
            </a:r>
            <a:endParaRPr lang="en-US" dirty="0" smtClean="0"/>
          </a:p>
          <a:p>
            <a:r>
              <a:rPr lang="en-US" dirty="0" err="1" smtClean="0"/>
              <a:t>Auxiliar</a:t>
            </a:r>
            <a:r>
              <a:rPr lang="en-US" dirty="0" smtClean="0"/>
              <a:t> de </a:t>
            </a:r>
            <a:r>
              <a:rPr lang="en-US" dirty="0" err="1" smtClean="0"/>
              <a:t>vuelo</a:t>
            </a:r>
            <a:endParaRPr lang="en-US" dirty="0" smtClean="0"/>
          </a:p>
          <a:p>
            <a:r>
              <a:rPr lang="en-US" dirty="0" smtClean="0"/>
              <a:t>Flight attendant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804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pasillo</a:t>
            </a:r>
            <a:endParaRPr lang="en-US" dirty="0" smtClean="0"/>
          </a:p>
          <a:p>
            <a:r>
              <a:rPr lang="en-US" dirty="0" smtClean="0"/>
              <a:t>The aisle</a:t>
            </a:r>
          </a:p>
          <a:p>
            <a:r>
              <a:rPr lang="en-US" dirty="0" smtClean="0"/>
              <a:t>El </a:t>
            </a:r>
            <a:r>
              <a:rPr lang="en-US" dirty="0" err="1" smtClean="0"/>
              <a:t>equipaje</a:t>
            </a:r>
            <a:endParaRPr lang="en-US" dirty="0" smtClean="0"/>
          </a:p>
          <a:p>
            <a:r>
              <a:rPr lang="en-US" dirty="0" smtClean="0"/>
              <a:t>Luggage</a:t>
            </a:r>
          </a:p>
          <a:p>
            <a:r>
              <a:rPr lang="en-US" dirty="0" smtClean="0"/>
              <a:t>El </a:t>
            </a:r>
            <a:r>
              <a:rPr lang="en-US" dirty="0" err="1" smtClean="0"/>
              <a:t>viaje</a:t>
            </a:r>
            <a:endParaRPr lang="en-US" dirty="0" smtClean="0"/>
          </a:p>
          <a:p>
            <a:r>
              <a:rPr lang="en-US" dirty="0" smtClean="0"/>
              <a:t>trip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399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Cantar</a:t>
            </a:r>
            <a:r>
              <a:rPr lang="en-US" dirty="0" smtClean="0"/>
              <a:t> en el </a:t>
            </a:r>
            <a:r>
              <a:rPr lang="en-US" dirty="0" err="1" smtClean="0"/>
              <a:t>coro</a:t>
            </a:r>
            <a:endParaRPr lang="en-US" dirty="0" smtClean="0"/>
          </a:p>
          <a:p>
            <a:r>
              <a:rPr lang="en-US" dirty="0" smtClean="0"/>
              <a:t>To sing in the choir</a:t>
            </a:r>
          </a:p>
          <a:p>
            <a:r>
              <a:rPr lang="en-US" dirty="0" err="1" smtClean="0"/>
              <a:t>Jugar</a:t>
            </a:r>
            <a:r>
              <a:rPr lang="en-US" dirty="0" smtClean="0"/>
              <a:t> al </a:t>
            </a:r>
            <a:r>
              <a:rPr lang="en-US" dirty="0" err="1" smtClean="0"/>
              <a:t>ajedrez</a:t>
            </a:r>
            <a:endParaRPr lang="en-US" dirty="0" smtClean="0"/>
          </a:p>
          <a:p>
            <a:r>
              <a:rPr lang="en-US" dirty="0" smtClean="0"/>
              <a:t>To play chess</a:t>
            </a:r>
          </a:p>
          <a:p>
            <a:r>
              <a:rPr lang="en-US" dirty="0" err="1" smtClean="0"/>
              <a:t>Tomar</a:t>
            </a:r>
            <a:r>
              <a:rPr lang="en-US" dirty="0" smtClean="0"/>
              <a:t> un </a:t>
            </a:r>
            <a:r>
              <a:rPr lang="en-US" dirty="0" err="1" smtClean="0"/>
              <a:t>curso</a:t>
            </a:r>
            <a:r>
              <a:rPr lang="en-US" dirty="0" smtClean="0"/>
              <a:t> de </a:t>
            </a:r>
            <a:r>
              <a:rPr lang="en-US" dirty="0" err="1" smtClean="0"/>
              <a:t>natación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080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se dice en </a:t>
            </a:r>
            <a:r>
              <a:rPr lang="en-US" dirty="0" err="1" smtClean="0"/>
              <a:t>español</a:t>
            </a:r>
            <a:r>
              <a:rPr lang="en-US" dirty="0" smtClean="0"/>
              <a:t>….</a:t>
            </a:r>
          </a:p>
          <a:p>
            <a:r>
              <a:rPr lang="en-US" dirty="0" smtClean="0"/>
              <a:t>To eat lunch</a:t>
            </a:r>
          </a:p>
          <a:p>
            <a:r>
              <a:rPr lang="en-US" dirty="0" err="1" smtClean="0"/>
              <a:t>Almorzar</a:t>
            </a:r>
            <a:endParaRPr lang="en-US" dirty="0" smtClean="0"/>
          </a:p>
          <a:p>
            <a:r>
              <a:rPr lang="en-US" dirty="0" smtClean="0"/>
              <a:t>To run</a:t>
            </a:r>
          </a:p>
          <a:p>
            <a:r>
              <a:rPr lang="en-US" dirty="0" err="1" smtClean="0"/>
              <a:t>Correr</a:t>
            </a:r>
            <a:endParaRPr lang="en-US" dirty="0" smtClean="0"/>
          </a:p>
          <a:p>
            <a:r>
              <a:rPr lang="en-US" dirty="0" smtClean="0"/>
              <a:t>To do </a:t>
            </a:r>
          </a:p>
          <a:p>
            <a:r>
              <a:rPr lang="en-US" dirty="0" err="1" smtClean="0"/>
              <a:t>hacer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339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play a game</a:t>
            </a:r>
          </a:p>
          <a:p>
            <a:r>
              <a:rPr lang="en-US" dirty="0" err="1" smtClean="0"/>
              <a:t>Jugar</a:t>
            </a:r>
            <a:endParaRPr lang="en-US" dirty="0" smtClean="0"/>
          </a:p>
          <a:p>
            <a:r>
              <a:rPr lang="en-US" dirty="0" smtClean="0"/>
              <a:t>To play an instrument</a:t>
            </a:r>
          </a:p>
          <a:p>
            <a:r>
              <a:rPr lang="en-US" dirty="0" err="1" smtClean="0"/>
              <a:t>Tocar</a:t>
            </a:r>
            <a:endParaRPr lang="en-US" dirty="0" smtClean="0"/>
          </a:p>
          <a:p>
            <a:r>
              <a:rPr lang="en-US" dirty="0" smtClean="0"/>
              <a:t>To go</a:t>
            </a:r>
          </a:p>
          <a:p>
            <a:r>
              <a:rPr lang="en-US" dirty="0" err="1" smtClean="0"/>
              <a:t>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713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se </a:t>
            </a:r>
            <a:r>
              <a:rPr lang="en-US" dirty="0" err="1" smtClean="0"/>
              <a:t>conjuega</a:t>
            </a:r>
            <a:r>
              <a:rPr lang="en-US" dirty="0" smtClean="0"/>
              <a:t> en el </a:t>
            </a:r>
            <a:r>
              <a:rPr lang="en-US" dirty="0" err="1" smtClean="0"/>
              <a:t>pretérito</a:t>
            </a:r>
            <a:r>
              <a:rPr lang="en-US" dirty="0" smtClean="0"/>
              <a:t>…..</a:t>
            </a:r>
          </a:p>
          <a:p>
            <a:r>
              <a:rPr lang="en-US" dirty="0" smtClean="0"/>
              <a:t>I went</a:t>
            </a:r>
          </a:p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fui</a:t>
            </a:r>
            <a:endParaRPr lang="en-US" dirty="0" smtClean="0"/>
          </a:p>
          <a:p>
            <a:r>
              <a:rPr lang="en-US" dirty="0" smtClean="0"/>
              <a:t>They went</a:t>
            </a:r>
          </a:p>
          <a:p>
            <a:r>
              <a:rPr lang="en-US" dirty="0" err="1" smtClean="0"/>
              <a:t>Ellos</a:t>
            </a:r>
            <a:r>
              <a:rPr lang="en-US" dirty="0" smtClean="0"/>
              <a:t> </a:t>
            </a:r>
            <a:r>
              <a:rPr lang="en-US" dirty="0" err="1" smtClean="0"/>
              <a:t>fueron</a:t>
            </a:r>
            <a:endParaRPr lang="en-US" dirty="0" smtClean="0"/>
          </a:p>
          <a:p>
            <a:r>
              <a:rPr lang="en-US" dirty="0" smtClean="0"/>
              <a:t>We went</a:t>
            </a:r>
          </a:p>
          <a:p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fuimos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143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absolutely everything from the whole semester!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made</a:t>
            </a:r>
          </a:p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hice</a:t>
            </a:r>
            <a:endParaRPr lang="en-US" dirty="0" smtClean="0"/>
          </a:p>
          <a:p>
            <a:r>
              <a:rPr lang="en-US" dirty="0" smtClean="0"/>
              <a:t>He made</a:t>
            </a:r>
          </a:p>
          <a:p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hizo</a:t>
            </a:r>
            <a:endParaRPr lang="en-US" dirty="0" smtClean="0"/>
          </a:p>
          <a:p>
            <a:r>
              <a:rPr lang="en-US" dirty="0" smtClean="0"/>
              <a:t>We made</a:t>
            </a:r>
          </a:p>
          <a:p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hicimos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30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334</TotalTime>
  <Words>698</Words>
  <Application>Microsoft Office PowerPoint</Application>
  <PresentationFormat>Widescreen</PresentationFormat>
  <Paragraphs>178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Corbel</vt:lpstr>
      <vt:lpstr>Wingdings</vt:lpstr>
      <vt:lpstr>Parallax</vt:lpstr>
      <vt:lpstr>2-2 2nd final review- egg game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  <vt:lpstr>I can recall absolutely everything from the whole semester!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2-2 2nd final review- egg game</dc:title>
  <dc:creator>Coffman, Kristie</dc:creator>
  <cp:lastModifiedBy>Prine, Stephanie</cp:lastModifiedBy>
  <cp:revision>9</cp:revision>
  <dcterms:created xsi:type="dcterms:W3CDTF">2014-06-03T14:31:41Z</dcterms:created>
  <dcterms:modified xsi:type="dcterms:W3CDTF">2014-06-04T15:58:57Z</dcterms:modified>
</cp:coreProperties>
</file>